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2"/>
  </p:notesMasterIdLst>
  <p:handoutMasterIdLst>
    <p:handoutMasterId r:id="rId52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322" r:id="rId517"/>
    <p:sldId id="323" r:id="rId518"/>
    <p:sldId id="656" r:id="rId519"/>
    <p:sldId id="324" r:id="rId520"/>
    <p:sldId id="498" r:id="rId52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commentAuthors" Target="commentAuthor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handoutMaster" Target="handoutMasters/handout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23/01/2018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23/01/2018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23/01/2018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23/01/2018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23/01/2018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/>
              <a:t>type hints</a:t>
            </a:r>
            <a:endParaRPr lang="en-US" dirty="0" smtClean="0"/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</a:t>
              </a:r>
              <a:r>
                <a:rPr lang="en-US" dirty="0" smtClean="0">
                  <a:solidFill>
                    <a:srgbClr val="0070C0"/>
                  </a:solidFill>
                </a:rPr>
                <a:t>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25151</Words>
  <Application>Microsoft Office PowerPoint</Application>
  <PresentationFormat>On-screen Show (4:3)</PresentationFormat>
  <Paragraphs>6370</Paragraphs>
  <Slides>520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520</vt:i4>
      </vt:variant>
    </vt:vector>
  </HeadingPairs>
  <TitlesOfParts>
    <vt:vector size="53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1019</cp:revision>
  <cp:lastPrinted>2013-05-30T07:55:36Z</cp:lastPrinted>
  <dcterms:created xsi:type="dcterms:W3CDTF">2013-02-08T06:04:20Z</dcterms:created>
  <dcterms:modified xsi:type="dcterms:W3CDTF">2018-01-23T07:33:24Z</dcterms:modified>
</cp:coreProperties>
</file>